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3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9B2D-1FAA-466E-9501-707BFFA87A87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9DBA-733D-4344-8D7D-B4D7449896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auhaus 93" pitchFamily="82" charset="0"/>
              </a:rPr>
              <a:t>The 1960s :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British Invasion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And</a:t>
            </a:r>
          </a:p>
          <a:p>
            <a:r>
              <a:rPr lang="en-US" sz="6000" dirty="0" smtClean="0">
                <a:latin typeface="Bauhaus 93" pitchFamily="82" charset="0"/>
              </a:rPr>
              <a:t>Motown</a:t>
            </a:r>
            <a:endParaRPr lang="en-US" sz="6000" dirty="0">
              <a:latin typeface="Bauhaus 93" pitchFamily="82" charset="0"/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Peter and Gordon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petergord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52400"/>
            <a:ext cx="3733800" cy="4661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Chad and Jeremy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chad&amp;jerem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0" b="229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762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Bauhaus 93" pitchFamily="82" charset="0"/>
              </a:rPr>
              <a:t>John </a:t>
            </a:r>
            <a:r>
              <a:rPr lang="en-US" sz="3200" dirty="0" err="1" smtClean="0">
                <a:latin typeface="Bauhaus 93" pitchFamily="82" charset="0"/>
              </a:rPr>
              <a:t>Mayall</a:t>
            </a:r>
            <a:r>
              <a:rPr lang="en-US" sz="3200" dirty="0" smtClean="0">
                <a:latin typeface="Bauhaus 93" pitchFamily="82" charset="0"/>
              </a:rPr>
              <a:t> and the </a:t>
            </a:r>
            <a:r>
              <a:rPr lang="en-US" sz="3200" dirty="0" err="1" smtClean="0">
                <a:latin typeface="Bauhaus 93" pitchFamily="82" charset="0"/>
              </a:rPr>
              <a:t>Bluesbreakers</a:t>
            </a:r>
            <a:endParaRPr lang="en-US" sz="3200" dirty="0">
              <a:latin typeface="Bauhaus 93" pitchFamily="82" charset="0"/>
            </a:endParaRPr>
          </a:p>
        </p:txBody>
      </p:sp>
      <p:pic>
        <p:nvPicPr>
          <p:cNvPr id="5" name="Picture Placeholder 4" descr="johnmayall&amp;thebluesbreaker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66328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Manfred Mann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manfredman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434" r="443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Hollies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holli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81" r="238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Wayne </a:t>
            </a:r>
            <a:r>
              <a:rPr lang="en-US" sz="3600" dirty="0" err="1" smtClean="0">
                <a:latin typeface="Bauhaus 93" pitchFamily="82" charset="0"/>
              </a:rPr>
              <a:t>fontana</a:t>
            </a:r>
            <a:r>
              <a:rPr lang="en-US" sz="3600" dirty="0" smtClean="0">
                <a:latin typeface="Bauhaus 93" pitchFamily="82" charset="0"/>
              </a:rPr>
              <a:t> and the Mindbenders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waynefontan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381000"/>
            <a:ext cx="441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Herman’s Hermits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Herman-s-Hermit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57" b="345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Animals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animals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2200" y="381000"/>
            <a:ext cx="441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Spencer-Davis Group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spencerdavisgrou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98" r="349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Moody Blues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%20MOODY%20BLU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62" b="266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Bauhaus 93" pitchFamily="82" charset="0"/>
              </a:rPr>
              <a:t>The Beatles</a:t>
            </a:r>
            <a:endParaRPr lang="en-US" sz="4400" dirty="0">
              <a:latin typeface="Bauhaus 93" pitchFamily="82" charset="0"/>
            </a:endParaRPr>
          </a:p>
        </p:txBody>
      </p:sp>
      <p:pic>
        <p:nvPicPr>
          <p:cNvPr id="5" name="Picture Placeholder 4" descr="beatl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Them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4495800" cy="44315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Zombies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zombi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133" b="101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</a:t>
            </a:r>
            <a:r>
              <a:rPr lang="en-US" sz="3600" dirty="0" err="1" smtClean="0">
                <a:latin typeface="Bauhaus 93" pitchFamily="82" charset="0"/>
              </a:rPr>
              <a:t>Troggs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rogg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92" b="329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onovan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25" b="151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Donovan </a:t>
            </a:r>
            <a:endParaRPr lang="en-US" sz="3600" dirty="0">
              <a:latin typeface="Bauhaus 93" pitchFamily="82" charset="0"/>
            </a:endParaRPr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Impact" pitchFamily="34" charset="0"/>
              </a:rPr>
              <a:t>Stars </a:t>
            </a:r>
            <a:br>
              <a:rPr lang="en-US" sz="7200" dirty="0" smtClean="0">
                <a:latin typeface="Impact" pitchFamily="34" charset="0"/>
              </a:rPr>
            </a:br>
            <a:r>
              <a:rPr lang="en-US" sz="3200" dirty="0" smtClean="0">
                <a:latin typeface="Impact" pitchFamily="34" charset="0"/>
              </a:rPr>
              <a:t>of the </a:t>
            </a:r>
            <a:r>
              <a:rPr lang="en-US" sz="7200" dirty="0" smtClean="0">
                <a:latin typeface="Impact" pitchFamily="34" charset="0"/>
              </a:rPr>
              <a:t/>
            </a:r>
            <a:br>
              <a:rPr lang="en-US" sz="7200" dirty="0" smtClean="0">
                <a:latin typeface="Impact" pitchFamily="34" charset="0"/>
              </a:rPr>
            </a:br>
            <a:r>
              <a:rPr lang="en-US" sz="7200" dirty="0" smtClean="0">
                <a:latin typeface="Impact" pitchFamily="34" charset="0"/>
              </a:rPr>
              <a:t>Motown Sound</a:t>
            </a:r>
            <a:endParaRPr lang="en-US" sz="7200" dirty="0"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Motown’s Founder Barry Gordy</a:t>
            </a:r>
            <a:endParaRPr lang="en-US" dirty="0"/>
          </a:p>
        </p:txBody>
      </p:sp>
      <p:pic>
        <p:nvPicPr>
          <p:cNvPr id="5" name="Picture Placeholder 4" descr="BarryGordyHitsvill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891" b="689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Marvin Gaye</a:t>
            </a:r>
            <a:endParaRPr lang="en-US" dirty="0"/>
          </a:p>
        </p:txBody>
      </p:sp>
      <p:pic>
        <p:nvPicPr>
          <p:cNvPr id="5" name="Picture Placeholder 4" descr="ima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38" r="13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Four Tops</a:t>
            </a:r>
            <a:endParaRPr lang="en-US" dirty="0"/>
          </a:p>
        </p:txBody>
      </p:sp>
      <p:pic>
        <p:nvPicPr>
          <p:cNvPr id="5" name="Picture Placeholder 4" descr="four%20tops%20b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312" b="123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Marvelettes</a:t>
            </a:r>
            <a:endParaRPr lang="en-US" dirty="0"/>
          </a:p>
        </p:txBody>
      </p:sp>
      <p:pic>
        <p:nvPicPr>
          <p:cNvPr id="5" name="Picture Placeholder 4" descr="marvelett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Martha and the </a:t>
            </a:r>
            <a:r>
              <a:rPr lang="en-US" dirty="0" err="1" smtClean="0"/>
              <a:t>Vandellas</a:t>
            </a:r>
            <a:endParaRPr lang="en-US" dirty="0"/>
          </a:p>
        </p:txBody>
      </p:sp>
      <p:pic>
        <p:nvPicPr>
          <p:cNvPr id="5" name="Picture Placeholder 4" descr="martha&amp;thevandella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Kinks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kink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27" r="76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Gladys Knight and the Pips</a:t>
            </a:r>
            <a:endParaRPr lang="en-US" dirty="0"/>
          </a:p>
        </p:txBody>
      </p:sp>
      <p:pic>
        <p:nvPicPr>
          <p:cNvPr id="5" name="Picture Placeholder 4" descr="gladysknight&amp;thepi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Smokey Robinson and the Miracles</a:t>
            </a:r>
            <a:endParaRPr lang="en-US" dirty="0"/>
          </a:p>
        </p:txBody>
      </p:sp>
      <p:pic>
        <p:nvPicPr>
          <p:cNvPr id="5" name="Picture Placeholder 4" descr="smokeyrobinson&amp;themiracl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Stevie Wonder</a:t>
            </a:r>
            <a:endParaRPr lang="en-US" dirty="0"/>
          </a:p>
        </p:txBody>
      </p:sp>
      <p:pic>
        <p:nvPicPr>
          <p:cNvPr id="5" name="Picture Placeholder 4" descr="steviewonde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Diana Ross and the Supremes</a:t>
            </a:r>
            <a:endParaRPr lang="en-US" dirty="0"/>
          </a:p>
        </p:txBody>
      </p:sp>
      <p:pic>
        <p:nvPicPr>
          <p:cNvPr id="5" name="Picture Placeholder 4" descr="dianaross&amp;thesuprem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Temptations</a:t>
            </a:r>
            <a:endParaRPr lang="en-US" dirty="0"/>
          </a:p>
        </p:txBody>
      </p:sp>
      <p:pic>
        <p:nvPicPr>
          <p:cNvPr id="5" name="Picture Placeholder 4" descr="temptatio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 Jackson Five</a:t>
            </a:r>
            <a:endParaRPr lang="en-US" dirty="0"/>
          </a:p>
        </p:txBody>
      </p:sp>
      <p:pic>
        <p:nvPicPr>
          <p:cNvPr id="5" name="Picture Placeholder 4" descr="jackson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4" r="19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Rolling Stones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rollingston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38" r="313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</a:t>
            </a:r>
            <a:r>
              <a:rPr lang="en-US" sz="3600" dirty="0" err="1" smtClean="0">
                <a:latin typeface="Bauhaus 93" pitchFamily="82" charset="0"/>
              </a:rPr>
              <a:t>Yardbirds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-Yardbirds_1799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235" b="1323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The Who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thewh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767" r="47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Dusty Springfield</a:t>
            </a:r>
            <a:endParaRPr lang="en-US" sz="3600" dirty="0">
              <a:latin typeface="Bauhaus 93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Dusty-Springfield-Pre-made-Frame-C1294788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err="1" smtClean="0">
                <a:latin typeface="Bauhaus 93" pitchFamily="82" charset="0"/>
              </a:rPr>
              <a:t>Petula</a:t>
            </a:r>
            <a:r>
              <a:rPr lang="en-US" sz="3600" dirty="0" smtClean="0">
                <a:latin typeface="Bauhaus 93" pitchFamily="82" charset="0"/>
              </a:rPr>
              <a:t> Clark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petulaclar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703" b="2070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Bauhaus 93" pitchFamily="82" charset="0"/>
              </a:rPr>
              <a:t>Dave Clark Five</a:t>
            </a:r>
            <a:endParaRPr lang="en-US" sz="3600" dirty="0">
              <a:latin typeface="Bauhaus 93" pitchFamily="82" charset="0"/>
            </a:endParaRPr>
          </a:p>
        </p:txBody>
      </p:sp>
      <p:pic>
        <p:nvPicPr>
          <p:cNvPr id="5" name="Picture Placeholder 4" descr="dave_clark_5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818" b="581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4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92</Words>
  <Application>Microsoft Office PowerPoint</Application>
  <PresentationFormat>On-screen Show (4:3)</PresentationFormat>
  <Paragraphs>37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1960s : British Invasion</vt:lpstr>
      <vt:lpstr>The Beatles</vt:lpstr>
      <vt:lpstr>The Kinks</vt:lpstr>
      <vt:lpstr>The Rolling Stones</vt:lpstr>
      <vt:lpstr>The Yardbirds</vt:lpstr>
      <vt:lpstr>The Who</vt:lpstr>
      <vt:lpstr>Dusty Springfield</vt:lpstr>
      <vt:lpstr>Petula Clark</vt:lpstr>
      <vt:lpstr>Dave Clark Five</vt:lpstr>
      <vt:lpstr>Peter and Gordon</vt:lpstr>
      <vt:lpstr>Chad and Jeremy</vt:lpstr>
      <vt:lpstr>John Mayall and the Bluesbreakers</vt:lpstr>
      <vt:lpstr>Manfred Mann</vt:lpstr>
      <vt:lpstr>The Hollies</vt:lpstr>
      <vt:lpstr>Wayne fontana and the Mindbenders</vt:lpstr>
      <vt:lpstr>Herman’s Hermits</vt:lpstr>
      <vt:lpstr>The Animals</vt:lpstr>
      <vt:lpstr>The Spencer-Davis Group</vt:lpstr>
      <vt:lpstr>The Moody Blues</vt:lpstr>
      <vt:lpstr>Them</vt:lpstr>
      <vt:lpstr>The Zombies</vt:lpstr>
      <vt:lpstr>The Troggs</vt:lpstr>
      <vt:lpstr>Slide 23</vt:lpstr>
      <vt:lpstr>Stars  of the  Motown Sound</vt:lpstr>
      <vt:lpstr>Motown’s Founder Barry Gordy</vt:lpstr>
      <vt:lpstr>Marvin Gaye</vt:lpstr>
      <vt:lpstr>The Four Tops</vt:lpstr>
      <vt:lpstr>The Marvelettes</vt:lpstr>
      <vt:lpstr>Martha and the Vandellas</vt:lpstr>
      <vt:lpstr>Gladys Knight and the Pips</vt:lpstr>
      <vt:lpstr>Smokey Robinson and the Miracles</vt:lpstr>
      <vt:lpstr>Stevie Wonder</vt:lpstr>
      <vt:lpstr> Diana Ross and the Supremes</vt:lpstr>
      <vt:lpstr>The Temptations</vt:lpstr>
      <vt:lpstr>The  Jackson Five</vt:lpstr>
    </vt:vector>
  </TitlesOfParts>
  <Company>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1960s  British Invasion</dc:title>
  <dc:creator>rp</dc:creator>
  <cp:lastModifiedBy>raypec</cp:lastModifiedBy>
  <cp:revision>16</cp:revision>
  <dcterms:created xsi:type="dcterms:W3CDTF">2008-02-05T16:36:11Z</dcterms:created>
  <dcterms:modified xsi:type="dcterms:W3CDTF">2010-05-06T18:21:41Z</dcterms:modified>
</cp:coreProperties>
</file>