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72" r:id="rId2"/>
    <p:sldId id="274" r:id="rId3"/>
    <p:sldId id="275" r:id="rId4"/>
    <p:sldId id="276" r:id="rId5"/>
    <p:sldId id="277" r:id="rId6"/>
    <p:sldId id="267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273E-4954-4A3E-A7C6-6694D1D26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528F-C41E-4C5F-A1B6-D697C00D6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0CFC-7494-472C-8586-2AB2706E5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5E36-37A0-41CB-B9EB-745DC6BB0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FCD25-2281-4424-84A8-875542CA2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DD7D9-A2EE-4EB0-B228-C38C4B9C4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D33F-5395-4B30-8A41-65BD6EBBF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26BD4-583E-4653-9618-E1C184DA0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F6017-87F5-494D-AFF5-EF85FB954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8764F-CFB4-4A1B-B631-B19E5E21E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09F9-5348-4E07-A160-641127969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033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232AE4E-4F47-4902-814C-B025380AD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678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Assimilation-teach them the white culture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72390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Dawes Act- </a:t>
            </a:r>
            <a:r>
              <a:rPr lang="en-US" dirty="0"/>
              <a:t>broke up reservation land into private allotments.  Each N.A. family would receive a plot of land.</a:t>
            </a:r>
          </a:p>
          <a:p>
            <a:pPr>
              <a:defRPr/>
            </a:pPr>
            <a:r>
              <a:rPr lang="en-US" dirty="0"/>
              <a:t>What was this suppose to accomplish?</a:t>
            </a:r>
          </a:p>
          <a:p>
            <a:pPr>
              <a:defRPr/>
            </a:pPr>
            <a:r>
              <a:rPr lang="en-US" dirty="0"/>
              <a:t>	1.  This would help N.A. to become farmers</a:t>
            </a:r>
          </a:p>
          <a:p>
            <a:pPr>
              <a:defRPr/>
            </a:pPr>
            <a:r>
              <a:rPr lang="en-US" dirty="0"/>
              <a:t>	2.  This would break up the tribal traditions of </a:t>
            </a:r>
          </a:p>
          <a:p>
            <a:pPr>
              <a:defRPr/>
            </a:pPr>
            <a:r>
              <a:rPr lang="en-US" dirty="0"/>
              <a:t>	     the N.A. , thus helping them to become a part </a:t>
            </a:r>
          </a:p>
          <a:p>
            <a:pPr>
              <a:defRPr/>
            </a:pPr>
            <a:r>
              <a:rPr lang="en-US" dirty="0"/>
              <a:t>                 of “White culture” </a:t>
            </a:r>
          </a:p>
          <a:p>
            <a:pPr>
              <a:defRPr/>
            </a:pPr>
            <a:r>
              <a:rPr lang="en-US" dirty="0"/>
              <a:t>What actually happened-most N.A. sold their land to whites because they did not want to give up their tribal traditions.  Most whites swindled the N.A. during these land sales.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Assimilation-Teach them white Culture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572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dirty="0" smtClean="0"/>
              <a:t>How? Send them to “white schools”</a:t>
            </a:r>
          </a:p>
          <a:p>
            <a:pPr>
              <a:buFont typeface="Monotype Sorts" pitchFamily="2" charset="2"/>
              <a:buNone/>
            </a:pPr>
            <a:r>
              <a:rPr lang="en-US" sz="2800" dirty="0" smtClean="0"/>
              <a:t>Two Types of “white schools”</a:t>
            </a:r>
          </a:p>
          <a:p>
            <a:pPr>
              <a:buFont typeface="Monotype Sorts" pitchFamily="2" charset="2"/>
              <a:buNone/>
            </a:pPr>
            <a:r>
              <a:rPr lang="en-US" sz="2800" dirty="0" smtClean="0"/>
              <a:t>	1.  Schools on Reservation taught by whites</a:t>
            </a:r>
          </a:p>
          <a:p>
            <a:pPr>
              <a:buFont typeface="Monotype Sorts" pitchFamily="2" charset="2"/>
              <a:buNone/>
            </a:pPr>
            <a:r>
              <a:rPr lang="en-US" sz="2800" dirty="0" smtClean="0"/>
              <a:t>	2.  Boarding schools </a:t>
            </a:r>
          </a:p>
          <a:p>
            <a:pPr>
              <a:buFont typeface="Monotype Sorts" pitchFamily="2" charset="2"/>
              <a:buNone/>
            </a:pPr>
            <a:r>
              <a:rPr lang="en-US" sz="2800" dirty="0" smtClean="0"/>
              <a:t>Why send them to white schools?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White perspective-Kill the N.A. culture, and       totally </a:t>
            </a:r>
            <a:r>
              <a:rPr lang="en-US" sz="2800" dirty="0" smtClean="0"/>
              <a:t>immerse </a:t>
            </a:r>
            <a:r>
              <a:rPr lang="en-US" sz="2800" dirty="0" smtClean="0"/>
              <a:t>them into white culture</a:t>
            </a:r>
          </a:p>
          <a:p>
            <a:pPr>
              <a:buFont typeface="Monotype Sorts" pitchFamily="2" charset="2"/>
              <a:buNone/>
            </a:pPr>
            <a:r>
              <a:rPr lang="en-US" sz="2800" dirty="0" smtClean="0"/>
              <a:t>	  Native perspective-  Give their children a chance in the white man’s world</a:t>
            </a:r>
          </a:p>
          <a:p>
            <a:pPr>
              <a:buFont typeface="Monotype Sort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Carlisle Indian School-Pennsylvania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This is an example of a boarding school Natives sent their children to.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Many never saw their children again.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Many students left these schools feeling like they did not indentify with either their native families or the whites.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Carlisle School</a:t>
            </a:r>
          </a:p>
        </p:txBody>
      </p:sp>
      <p:pic>
        <p:nvPicPr>
          <p:cNvPr id="5123" name="Picture 4" descr="C:\Documents and Settings\raypec\My Documents\My Pictures\Carlis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19213" y="1828800"/>
            <a:ext cx="711517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Colonel Richard Pratt-(founder)</a:t>
            </a:r>
          </a:p>
        </p:txBody>
      </p:sp>
      <p:pic>
        <p:nvPicPr>
          <p:cNvPr id="6147" name="Picture 2" descr="C:\Documents and Settings\raypec\My Documents\My Pictures\Colonel Prat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2057400"/>
            <a:ext cx="2209800" cy="34432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Student Teaching\CarlisleIndians-Freid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"/>
            <a:ext cx="4630738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E:\Student Teaching\CarlisleIndians-Frei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45815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Student Teaching\CarlisleIndians-Freid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4459288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4" descr="E:\Student Teaching\CarlisleIndians-Frei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533400"/>
            <a:ext cx="441801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Student Teaching\carlislebeforeafterp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95313"/>
            <a:ext cx="7696200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744</TotalTime>
  <Words>105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Monotype Sorts</vt:lpstr>
      <vt:lpstr>Calibri</vt:lpstr>
      <vt:lpstr>NOTEBOOK</vt:lpstr>
      <vt:lpstr>Slide 1</vt:lpstr>
      <vt:lpstr>Assimilation-Teach them white Culture</vt:lpstr>
      <vt:lpstr>Carlisle Indian School-Pennsylvania</vt:lpstr>
      <vt:lpstr>Carlisle School</vt:lpstr>
      <vt:lpstr>Colonel Richard Pratt-(founder)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the West</dc:title>
  <dc:creator>Wayne Mclarren</dc:creator>
  <cp:lastModifiedBy>raypec</cp:lastModifiedBy>
  <cp:revision>12</cp:revision>
  <dcterms:created xsi:type="dcterms:W3CDTF">2009-09-07T18:41:03Z</dcterms:created>
  <dcterms:modified xsi:type="dcterms:W3CDTF">2009-09-24T13:34:29Z</dcterms:modified>
</cp:coreProperties>
</file>