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389CD-9741-4B59-A5BF-2CD6F3E486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10EE8-C79E-4654-B117-703D9B1A5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0EE8-C79E-4654-B117-703D9B1A5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395E6B-D4A8-4E79-BDFA-6115DEA1431E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60B196-44F3-4EC3-929B-70455A0ED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0058g_2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0"/>
            <a:ext cx="547271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t0058f2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57200"/>
            <a:ext cx="7162800" cy="6217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0058f2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62000"/>
            <a:ext cx="6629400" cy="5344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nus_ar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2000"/>
            <a:ext cx="7137400" cy="5667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7258050" cy="5010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0414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59461"/>
            <a:ext cx="5257800" cy="6598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QT1MJ_JQw8WYWnGZ1bFtVHJeEbzCrVs84KuoWejkhL_Ep87J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8600"/>
            <a:ext cx="6477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265</TotalTime>
  <Words>1</Words>
  <Application>Microsoft Office PowerPoint</Application>
  <PresentationFormat>On-screen Show (4:3)</PresentationFormat>
  <Paragraphs>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rp</dc:creator>
  <cp:lastModifiedBy>ajames</cp:lastModifiedBy>
  <cp:revision>16</cp:revision>
  <dcterms:created xsi:type="dcterms:W3CDTF">2008-01-30T14:19:15Z</dcterms:created>
  <dcterms:modified xsi:type="dcterms:W3CDTF">2012-01-03T19:18:57Z</dcterms:modified>
</cp:coreProperties>
</file>