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A25-5D05-437D-AA53-EFD32C69965C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DA25-5D05-437D-AA53-EFD32C69965C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EFB54-2FDC-479A-BE5E-FA378BEB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 smtClean="0"/>
              <a:t>Communism vs. Capitalism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Both are economic systems.  The true form of both these systems does not exist.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Capitalism vs. Communism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The Theories of Each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65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Communism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Capitalism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Everyone is equal (No matter your education or</a:t>
                      </a:r>
                      <a:r>
                        <a:rPr lang="en-US" baseline="0" dirty="0" smtClean="0"/>
                        <a:t> abilities)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businesses are privately owned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Everyone shares in ownership of production(No privately</a:t>
                      </a:r>
                      <a:r>
                        <a:rPr lang="en-US" baseline="0" dirty="0" smtClean="0"/>
                        <a:t> owned business).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government intervention</a:t>
                      </a:r>
                      <a:r>
                        <a:rPr lang="en-US" baseline="0" dirty="0" smtClean="0"/>
                        <a:t> in business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 Social Classes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 Darwinism-the</a:t>
                      </a:r>
                      <a:r>
                        <a:rPr lang="en-US" baseline="0" dirty="0" smtClean="0"/>
                        <a:t> strongest will </a:t>
                      </a:r>
                      <a:r>
                        <a:rPr lang="en-US" baseline="0" dirty="0" smtClean="0"/>
                        <a:t>survive; </a:t>
                      </a:r>
                      <a:r>
                        <a:rPr lang="en-US" baseline="0" dirty="0" smtClean="0"/>
                        <a:t>the “lazy and weak” will not succeed.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600" y="4343400"/>
            <a:ext cx="6324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Looking at these two systems what are some positives and negatives about each system?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</a:rPr>
              <a:t>Why can neither of these exist in their true form in today’s world?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Communism vs. Capitalism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What these look like in practice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Communism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Capitalism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Government controls</a:t>
                      </a:r>
                      <a:r>
                        <a:rPr lang="en-US" baseline="0" dirty="0" smtClean="0"/>
                        <a:t> all production of major businesses and industry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Government</a:t>
                      </a:r>
                      <a:r>
                        <a:rPr lang="en-US" baseline="0" dirty="0" smtClean="0"/>
                        <a:t> will step in to help balance the power between business owners, workers and consumers.  (Minimum wage laws, anti-trust/monopolies, etc.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Through</a:t>
                      </a:r>
                      <a:r>
                        <a:rPr lang="en-US" baseline="0" dirty="0" smtClean="0"/>
                        <a:t> the rule of a dictator government controls many of life’s choices for their people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Competition amongst businesses,</a:t>
                      </a:r>
                      <a:r>
                        <a:rPr lang="en-US" baseline="0" dirty="0" smtClean="0"/>
                        <a:t> rather than the government, sets prices and choices for consumers.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There</a:t>
                      </a:r>
                      <a:r>
                        <a:rPr lang="en-US" baseline="0" dirty="0" smtClean="0"/>
                        <a:t> is a very small middle class and many of the people live in poverty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is a very</a:t>
                      </a:r>
                      <a:r>
                        <a:rPr lang="en-US" baseline="0" dirty="0" smtClean="0"/>
                        <a:t> strong middle class and programs are established to help the poor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5105400"/>
            <a:ext cx="70104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Countries using these in the 1920s:  </a:t>
            </a:r>
          </a:p>
          <a:p>
            <a:r>
              <a:rPr lang="en-US" sz="2400" dirty="0" smtClean="0"/>
              <a:t>Communism 			Russia</a:t>
            </a:r>
          </a:p>
          <a:p>
            <a:r>
              <a:rPr lang="en-US" sz="2400" dirty="0" smtClean="0"/>
              <a:t>Capitalism 			USA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95600" y="5715000"/>
            <a:ext cx="16002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895600" y="6096000"/>
            <a:ext cx="1600200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The US in the 1920s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Most people in the United States viewed anything other than capitalism as anti-American and threatening to the pursuit of the “American </a:t>
            </a:r>
            <a:r>
              <a:rPr lang="en-US" dirty="0" smtClean="0">
                <a:solidFill>
                  <a:srgbClr val="FF0000"/>
                </a:solidFill>
              </a:rPr>
              <a:t>Dream.”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This included Communists, and Anarchists (people who believe in no government at all).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Americans began to associate communism and anarchy with foreign immigrants.  Tensions began to rise as Americans viewed immigrants as threatening to the American way of life.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288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Communism vs. Capitalism</vt:lpstr>
      <vt:lpstr>Capitalism vs. Communism The Theories of Each</vt:lpstr>
      <vt:lpstr>Communism vs. Capitalism What these look like in practice</vt:lpstr>
      <vt:lpstr>The US in the 1920s</vt:lpstr>
    </vt:vector>
  </TitlesOfParts>
  <Company>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Communism vs. Capitalism</dc:title>
  <dc:creator>raypec</dc:creator>
  <cp:lastModifiedBy>ajames</cp:lastModifiedBy>
  <cp:revision>5</cp:revision>
  <dcterms:created xsi:type="dcterms:W3CDTF">2010-01-11T13:34:21Z</dcterms:created>
  <dcterms:modified xsi:type="dcterms:W3CDTF">2011-12-06T13:03:21Z</dcterms:modified>
</cp:coreProperties>
</file>