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778DC-AD20-4783-B146-941CF3752D87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BF7A2-C513-4F8A-88A7-62EF28EEC606}">
      <dgm:prSet phldrT="[Text]" phldr="1"/>
      <dgm:spPr/>
      <dgm:t>
        <a:bodyPr/>
        <a:lstStyle/>
        <a:p>
          <a:endParaRPr lang="en-US" dirty="0"/>
        </a:p>
      </dgm:t>
    </dgm:pt>
    <dgm:pt modelId="{DB162C79-B4E0-49FA-A626-5FA0DFCFA733}" type="parTrans" cxnId="{AAEC7817-F212-4927-B257-2C6DC1A1DE21}">
      <dgm:prSet/>
      <dgm:spPr/>
      <dgm:t>
        <a:bodyPr/>
        <a:lstStyle/>
        <a:p>
          <a:endParaRPr lang="en-US"/>
        </a:p>
      </dgm:t>
    </dgm:pt>
    <dgm:pt modelId="{F0E4FA2E-7E54-496B-9812-C138F0786DFE}" type="sibTrans" cxnId="{AAEC7817-F212-4927-B257-2C6DC1A1DE21}">
      <dgm:prSet/>
      <dgm:spPr/>
      <dgm:t>
        <a:bodyPr/>
        <a:lstStyle/>
        <a:p>
          <a:endParaRPr lang="en-US"/>
        </a:p>
      </dgm:t>
    </dgm:pt>
    <dgm:pt modelId="{3B68D4C9-061A-4238-8367-A8F0E511AB1C}">
      <dgm:prSet phldrT="[Text]" phldr="1"/>
      <dgm:spPr/>
      <dgm:t>
        <a:bodyPr/>
        <a:lstStyle/>
        <a:p>
          <a:endParaRPr lang="en-US" dirty="0"/>
        </a:p>
      </dgm:t>
    </dgm:pt>
    <dgm:pt modelId="{1B9C6E9C-36E5-41A9-82B9-A51EC500D8F1}" type="parTrans" cxnId="{9433F2FD-4337-48FE-847D-3C12F60319C6}">
      <dgm:prSet/>
      <dgm:spPr/>
      <dgm:t>
        <a:bodyPr/>
        <a:lstStyle/>
        <a:p>
          <a:endParaRPr lang="en-US"/>
        </a:p>
      </dgm:t>
    </dgm:pt>
    <dgm:pt modelId="{927D4BB3-9499-4CFE-99CE-87287EAF5941}" type="sibTrans" cxnId="{9433F2FD-4337-48FE-847D-3C12F60319C6}">
      <dgm:prSet/>
      <dgm:spPr/>
      <dgm:t>
        <a:bodyPr/>
        <a:lstStyle/>
        <a:p>
          <a:endParaRPr lang="en-US"/>
        </a:p>
      </dgm:t>
    </dgm:pt>
    <dgm:pt modelId="{1706FE1E-F858-4B08-A38A-EF1D42434711}" type="pres">
      <dgm:prSet presAssocID="{435778DC-AD20-4783-B146-941CF3752D8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014FD-B3F2-485C-9B28-C44C671FAFB4}" type="pres">
      <dgm:prSet presAssocID="{B25BF7A2-C513-4F8A-88A7-62EF28EEC606}" presName="upArrow" presStyleLbl="node1" presStyleIdx="0" presStyleCnt="2" custScaleX="36871" custScaleY="31403" custLinFactNeighborX="83183" custLinFactNeighborY="68598"/>
      <dgm:spPr/>
    </dgm:pt>
    <dgm:pt modelId="{29BF420D-693E-4B66-81CD-A6C64A86326D}" type="pres">
      <dgm:prSet presAssocID="{B25BF7A2-C513-4F8A-88A7-62EF28EEC60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18C3E-FCFB-4E86-A801-5A014F7E57C1}" type="pres">
      <dgm:prSet presAssocID="{3B68D4C9-061A-4238-8367-A8F0E511AB1C}" presName="downArrow" presStyleLbl="node1" presStyleIdx="1" presStyleCnt="2" custFlipHor="1" custScaleX="32659" custScaleY="37196" custLinFactX="14136" custLinFactNeighborX="100000" custLinFactNeighborY="-36839"/>
      <dgm:spPr/>
    </dgm:pt>
    <dgm:pt modelId="{272790C4-8B21-4706-87B7-D5A4BC6A4E49}" type="pres">
      <dgm:prSet presAssocID="{3B68D4C9-061A-4238-8367-A8F0E511AB1C}" presName="downArrowText" presStyleLbl="revTx" presStyleIdx="1" presStyleCnt="2" custLinFactNeighborX="-2256" custLinFactNeighborY="-16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C9905-A3AE-41BA-AC4D-D1B371463D1D}" type="presOf" srcId="{3B68D4C9-061A-4238-8367-A8F0E511AB1C}" destId="{272790C4-8B21-4706-87B7-D5A4BC6A4E49}" srcOrd="0" destOrd="0" presId="urn:microsoft.com/office/officeart/2005/8/layout/arrow4"/>
    <dgm:cxn modelId="{BC1C5550-2A03-479B-8DA7-01A1F185F93F}" type="presOf" srcId="{435778DC-AD20-4783-B146-941CF3752D87}" destId="{1706FE1E-F858-4B08-A38A-EF1D42434711}" srcOrd="0" destOrd="0" presId="urn:microsoft.com/office/officeart/2005/8/layout/arrow4"/>
    <dgm:cxn modelId="{9433F2FD-4337-48FE-847D-3C12F60319C6}" srcId="{435778DC-AD20-4783-B146-941CF3752D87}" destId="{3B68D4C9-061A-4238-8367-A8F0E511AB1C}" srcOrd="1" destOrd="0" parTransId="{1B9C6E9C-36E5-41A9-82B9-A51EC500D8F1}" sibTransId="{927D4BB3-9499-4CFE-99CE-87287EAF5941}"/>
    <dgm:cxn modelId="{C1B0D644-7803-4F32-8C0D-294FE47DF115}" type="presOf" srcId="{B25BF7A2-C513-4F8A-88A7-62EF28EEC606}" destId="{29BF420D-693E-4B66-81CD-A6C64A86326D}" srcOrd="0" destOrd="0" presId="urn:microsoft.com/office/officeart/2005/8/layout/arrow4"/>
    <dgm:cxn modelId="{AAEC7817-F212-4927-B257-2C6DC1A1DE21}" srcId="{435778DC-AD20-4783-B146-941CF3752D87}" destId="{B25BF7A2-C513-4F8A-88A7-62EF28EEC606}" srcOrd="0" destOrd="0" parTransId="{DB162C79-B4E0-49FA-A626-5FA0DFCFA733}" sibTransId="{F0E4FA2E-7E54-496B-9812-C138F0786DFE}"/>
    <dgm:cxn modelId="{93C9D5F4-52AD-49FE-85D3-4B162C091610}" type="presParOf" srcId="{1706FE1E-F858-4B08-A38A-EF1D42434711}" destId="{669014FD-B3F2-485C-9B28-C44C671FAFB4}" srcOrd="0" destOrd="0" presId="urn:microsoft.com/office/officeart/2005/8/layout/arrow4"/>
    <dgm:cxn modelId="{BF22A2F1-BBFB-4A40-B361-C9A47BDA8F64}" type="presParOf" srcId="{1706FE1E-F858-4B08-A38A-EF1D42434711}" destId="{29BF420D-693E-4B66-81CD-A6C64A86326D}" srcOrd="1" destOrd="0" presId="urn:microsoft.com/office/officeart/2005/8/layout/arrow4"/>
    <dgm:cxn modelId="{05DF212B-16BB-4830-B092-E5BF763E54AE}" type="presParOf" srcId="{1706FE1E-F858-4B08-A38A-EF1D42434711}" destId="{BD118C3E-FCFB-4E86-A801-5A014F7E57C1}" srcOrd="2" destOrd="0" presId="urn:microsoft.com/office/officeart/2005/8/layout/arrow4"/>
    <dgm:cxn modelId="{A97970B2-8C57-4B41-9A5A-A710CB256991}" type="presParOf" srcId="{1706FE1E-F858-4B08-A38A-EF1D42434711}" destId="{272790C4-8B21-4706-87B7-D5A4BC6A4E4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014FD-B3F2-485C-9B28-C44C671FAFB4}">
      <dsp:nvSpPr>
        <dsp:cNvPr id="0" name=""/>
        <dsp:cNvSpPr/>
      </dsp:nvSpPr>
      <dsp:spPr>
        <a:xfrm>
          <a:off x="74783" y="1342330"/>
          <a:ext cx="27814" cy="40966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F420D-693E-4B66-81CD-A6C64A86326D}">
      <dsp:nvSpPr>
        <dsp:cNvPr id="0" name=""/>
        <dsp:cNvSpPr/>
      </dsp:nvSpPr>
      <dsp:spPr>
        <a:xfrm>
          <a:off x="65921" y="0"/>
          <a:ext cx="128016" cy="1304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5921" y="0"/>
        <a:ext cx="128016" cy="1304544"/>
      </dsp:txXfrm>
    </dsp:sp>
    <dsp:sp modelId="{BD118C3E-FCFB-4E86-A801-5A014F7E57C1}">
      <dsp:nvSpPr>
        <dsp:cNvPr id="0" name=""/>
        <dsp:cNvSpPr/>
      </dsp:nvSpPr>
      <dsp:spPr>
        <a:xfrm flipH="1">
          <a:off x="122353" y="1342327"/>
          <a:ext cx="24637" cy="48523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790C4-8B21-4706-87B7-D5A4BC6A4E49}">
      <dsp:nvSpPr>
        <dsp:cNvPr id="0" name=""/>
        <dsp:cNvSpPr/>
      </dsp:nvSpPr>
      <dsp:spPr>
        <a:xfrm>
          <a:off x="85664" y="1392044"/>
          <a:ext cx="128016" cy="1304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85664" y="1392044"/>
        <a:ext cx="128016" cy="130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0C4236-56F3-4586-BA93-791018B0FB77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C7F849-8100-4823-B837-CBA5B6F3A1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7258-7EDD-4C9A-A2B7-C1E8FF06ACAC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Native/Whites Conflict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Prior to 1820s=Self Sufficient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1820s-1850s=Trade and build relations with whites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1850s-1860s=Signed treaties with whites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Natives follow, Ignored by whites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191000" y="2514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305300" y="4152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Result Conflict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1860s-1890s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Natives Resist</a:t>
            </a:r>
          </a:p>
          <a:p>
            <a:pPr algn="ctr">
              <a:buNone/>
            </a:pPr>
            <a:r>
              <a:rPr lang="en-US" dirty="0" smtClean="0"/>
              <a:t>     </a:t>
            </a: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US Military sent to defeat Natives and set up Reservation syste</a:t>
            </a:r>
            <a:r>
              <a:rPr lang="en-US" dirty="0">
                <a:solidFill>
                  <a:srgbClr val="C00000"/>
                </a:solidFill>
              </a:rPr>
              <a:t>m</a:t>
            </a:r>
          </a:p>
        </p:txBody>
      </p:sp>
      <p:graphicFrame>
        <p:nvGraphicFramePr>
          <p:cNvPr id="7" name="Diagram 6"/>
          <p:cNvGraphicFramePr/>
          <p:nvPr/>
        </p:nvGraphicFramePr>
        <p:xfrm flipH="1">
          <a:off x="228600" y="2667000"/>
          <a:ext cx="2286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own Arrow 8"/>
          <p:cNvSpPr/>
          <p:nvPr/>
        </p:nvSpPr>
        <p:spPr>
          <a:xfrm>
            <a:off x="4191000" y="3429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105400" y="3352800"/>
            <a:ext cx="228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Native/Whites Conflict</vt:lpstr>
      <vt:lpstr>The Result Conflict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Native/Whites Conflict</dc:title>
  <dc:creator>raypec</dc:creator>
  <cp:lastModifiedBy>ajames</cp:lastModifiedBy>
  <cp:revision>5</cp:revision>
  <dcterms:created xsi:type="dcterms:W3CDTF">2009-09-22T12:47:08Z</dcterms:created>
  <dcterms:modified xsi:type="dcterms:W3CDTF">2012-09-27T13:15:25Z</dcterms:modified>
</cp:coreProperties>
</file>