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0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7759-9D1D-49DB-8D95-283A51E584B0}" type="datetimeFigureOut">
              <a:rPr lang="en-US" smtClean="0"/>
              <a:t>2/14/2013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26BFD-FC88-4D49-B2E0-445CC3B4F73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7759-9D1D-49DB-8D95-283A51E584B0}" type="datetimeFigureOut">
              <a:rPr lang="en-US" smtClean="0"/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26BFD-FC88-4D49-B2E0-445CC3B4F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7759-9D1D-49DB-8D95-283A51E584B0}" type="datetimeFigureOut">
              <a:rPr lang="en-US" smtClean="0"/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26BFD-FC88-4D49-B2E0-445CC3B4F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7759-9D1D-49DB-8D95-283A51E584B0}" type="datetimeFigureOut">
              <a:rPr lang="en-US" smtClean="0"/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26BFD-FC88-4D49-B2E0-445CC3B4F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7759-9D1D-49DB-8D95-283A51E584B0}" type="datetimeFigureOut">
              <a:rPr lang="en-US" smtClean="0"/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4526BFD-FC88-4D49-B2E0-445CC3B4F73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7759-9D1D-49DB-8D95-283A51E584B0}" type="datetimeFigureOut">
              <a:rPr lang="en-US" smtClean="0"/>
              <a:t>2/14/2013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26BFD-FC88-4D49-B2E0-445CC3B4F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7759-9D1D-49DB-8D95-283A51E584B0}" type="datetimeFigureOut">
              <a:rPr lang="en-US" smtClean="0"/>
              <a:t>2/14/2013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26BFD-FC88-4D49-B2E0-445CC3B4F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7759-9D1D-49DB-8D95-283A51E584B0}" type="datetimeFigureOut">
              <a:rPr lang="en-US" smtClean="0"/>
              <a:t>2/14/2013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26BFD-FC88-4D49-B2E0-445CC3B4F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7759-9D1D-49DB-8D95-283A51E584B0}" type="datetimeFigureOut">
              <a:rPr lang="en-US" smtClean="0"/>
              <a:t>2/14/2013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26BFD-FC88-4D49-B2E0-445CC3B4F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7759-9D1D-49DB-8D95-283A51E584B0}" type="datetimeFigureOut">
              <a:rPr lang="en-US" smtClean="0"/>
              <a:t>2/14/2013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26BFD-FC88-4D49-B2E0-445CC3B4F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7759-9D1D-49DB-8D95-283A51E584B0}" type="datetimeFigureOut">
              <a:rPr lang="en-US" smtClean="0"/>
              <a:t>2/14/2013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26BFD-FC88-4D49-B2E0-445CC3B4F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AF87759-9D1D-49DB-8D95-283A51E584B0}" type="datetimeFigureOut">
              <a:rPr lang="en-US" smtClean="0"/>
              <a:t>2/14/2013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4526BFD-FC88-4D49-B2E0-445CC3B4F73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mullocksauctions.co.uk/wmsimages/Hist-27May10/4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5800" y="-746125"/>
            <a:ext cx="10138833" cy="76041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Portraits of </a:t>
            </a:r>
            <a:r>
              <a:rPr lang="en-US" dirty="0" err="1" smtClean="0"/>
              <a:t>hitler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Holocaust Studies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bytwerk.com/gpa/images/hitler/knir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91273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562600" y="1905000"/>
            <a:ext cx="335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another portrait by Heinrich Knirr. It was on exhibit at the Greater German Art Exhibition in 1937. The image comes from </a:t>
            </a:r>
            <a:r>
              <a:rPr lang="en-US" i="1" dirty="0" smtClean="0"/>
              <a:t>Die Kunst im Dritten Reich,</a:t>
            </a:r>
            <a:r>
              <a:rPr lang="en-US" dirty="0" smtClean="0"/>
              <a:t> October 1937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bytwerk.com/gpa/images/hitler/fw-hitl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0"/>
            <a:ext cx="4953000" cy="68199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3000" y="1676400"/>
            <a:ext cx="1905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portrait is from a 1937 issue of the Nazi women's magazine, the </a:t>
            </a:r>
            <a:r>
              <a:rPr lang="en-US" i="1" dirty="0" smtClean="0"/>
              <a:t>N.S. Frauenwarte </a:t>
            </a:r>
            <a:r>
              <a:rPr lang="en-US" dirty="0" smtClean="0"/>
              <a:t>(#22, 1936/37).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bytwerk.com/gpa/images/hitler/di39-16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836324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553200" y="1752600"/>
            <a:ext cx="1905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This Franz Triebsch portrait is taken from the </a:t>
            </a:r>
            <a:r>
              <a:rPr lang="de-DE" i="1" dirty="0" smtClean="0"/>
              <a:t>Deutsche Illustrierte Zeitung,</a:t>
            </a:r>
            <a:r>
              <a:rPr lang="de-DE" dirty="0" smtClean="0"/>
              <a:t> #16/1939.</a:t>
            </a:r>
            <a:r>
              <a:rPr lang="de-DE" i="1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bytwerk.com/gpa/images/hitler/di39-1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1" y="0"/>
            <a:ext cx="5181600" cy="690451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2000" y="2057400"/>
            <a:ext cx="2438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portrait is also from the </a:t>
            </a:r>
            <a:r>
              <a:rPr lang="en-US" i="1" dirty="0" smtClean="0"/>
              <a:t>Deutsche Illustrierte Zeitung,</a:t>
            </a:r>
            <a:r>
              <a:rPr lang="en-US" dirty="0" smtClean="0"/>
              <a:t> #16/1939, by an unidentified artist. Hitler is greeting the troops.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bytwerk.com/gpa/images/hitler/hitler-ib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49678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19800" y="1447800"/>
            <a:ext cx="2438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1940 comes from the Nazi illustrated weekly, the </a:t>
            </a:r>
            <a:r>
              <a:rPr lang="en-US" i="1" dirty="0" smtClean="0"/>
              <a:t>Illustrierter Beobachter.</a:t>
            </a:r>
            <a:r>
              <a:rPr lang="en-US" dirty="0" smtClean="0"/>
              <a:t> It was published just after the German victory in Norway. I can’t quite decipher the artist.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bytwerk.com/gpa/images/hitler/kdr40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3575" y="0"/>
            <a:ext cx="5440425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" y="18288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1940 portrait is by Conrad Hommel.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bytwerk.com/gpa/images/hitler/kdr41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0"/>
            <a:ext cx="526163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934200" y="12954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1941 portrait by Otto von Kursell.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bytwerk.com/gpa/images/hitler/kdr41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0"/>
            <a:ext cx="4838700" cy="683784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9600" y="13716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Another 1941 portrait, this one by Franz Triebsch.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bytwerk.com/gpa/images/hitler/hitler-ib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31754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410200" y="1447800"/>
            <a:ext cx="335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portrait was on the cover of the </a:t>
            </a:r>
            <a:r>
              <a:rPr lang="en-US" i="1" dirty="0" smtClean="0"/>
              <a:t>Illustrierter Beobachter,</a:t>
            </a:r>
            <a:r>
              <a:rPr lang="en-US" dirty="0" smtClean="0"/>
              <a:t> #16/1941 — the issue on Hitler's birthday. No artist is given.</a:t>
            </a:r>
            <a:r>
              <a:rPr lang="en-US" i="1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bytwerk.com/gpa/images/hitler/zi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4606" y="0"/>
            <a:ext cx="499344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1371600"/>
            <a:ext cx="2895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one is from the Greater German Art Exhibition of 1942. The artist is Rudolf Gerhard </a:t>
            </a:r>
            <a:r>
              <a:rPr lang="en-US" dirty="0" err="1" smtClean="0"/>
              <a:t>Zill</a:t>
            </a:r>
            <a:r>
              <a:rPr lang="en-US" dirty="0" smtClean="0"/>
              <a:t>. The illustration is from </a:t>
            </a:r>
            <a:r>
              <a:rPr lang="en-US" i="1" dirty="0" err="1" smtClean="0"/>
              <a:t>Der</a:t>
            </a:r>
            <a:r>
              <a:rPr lang="en-US" i="1" dirty="0" smtClean="0"/>
              <a:t> </a:t>
            </a:r>
            <a:r>
              <a:rPr lang="en-US" i="1" dirty="0" err="1" smtClean="0"/>
              <a:t>Schulungsbrief</a:t>
            </a:r>
            <a:r>
              <a:rPr lang="en-US" i="1" dirty="0" smtClean="0"/>
              <a:t> </a:t>
            </a:r>
            <a:r>
              <a:rPr lang="en-US" dirty="0" smtClean="0"/>
              <a:t>(#11/12 1942).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bytwerk.com/gpa/images/hitler/hoy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535781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3000" y="5486400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widely distributed print by Hoyer was titled “In the Beginning was the Word,” a clear reference to the opening of the biblical Gospel of John.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bytwerk.com/gpa/images/hitler/kdr42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0"/>
            <a:ext cx="4944782" cy="69511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562600" y="12954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1942 portrait by Hans Schachinger.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bytwerk.com/gpa/images/hitler/ahbu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-156249"/>
            <a:ext cx="5041900" cy="701424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1828800"/>
            <a:ext cx="2057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was a major industry producing busts of Hitler. This one is by Johann Friedrich Rogge.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ein-Kampf-german-Language-Edition-97809841584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228600"/>
            <a:ext cx="4267200" cy="64168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jG7Hsg65TMc/TfD9SUgjYeI/AAAAAAAAATA/i--P7SgizIs/s1600/hitlerportra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0"/>
            <a:ext cx="642378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53000" y="1143000"/>
            <a:ext cx="4191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This rather striking drawing is by H. </a:t>
            </a:r>
            <a:r>
              <a:rPr lang="en-US" dirty="0" err="1" smtClean="0"/>
              <a:t>Oloffs</a:t>
            </a:r>
            <a:r>
              <a:rPr lang="en-US" dirty="0" smtClean="0"/>
              <a:t>, based on a Hoffmann photograph, and is the </a:t>
            </a:r>
            <a:r>
              <a:rPr lang="en-US" dirty="0" err="1" smtClean="0"/>
              <a:t>frontpiece</a:t>
            </a:r>
            <a:r>
              <a:rPr lang="en-US" dirty="0" smtClean="0"/>
              <a:t> to Hans Heinz </a:t>
            </a:r>
            <a:r>
              <a:rPr lang="en-US" dirty="0" err="1" smtClean="0"/>
              <a:t>Mantau-Sadila</a:t>
            </a:r>
            <a:r>
              <a:rPr lang="en-US" dirty="0" smtClean="0"/>
              <a:t>, </a:t>
            </a:r>
            <a:r>
              <a:rPr lang="en-US" i="1" dirty="0" smtClean="0"/>
              <a:t>Deutsche </a:t>
            </a:r>
            <a:r>
              <a:rPr lang="en-US" i="1" dirty="0" err="1" smtClean="0"/>
              <a:t>Führer</a:t>
            </a:r>
            <a:r>
              <a:rPr lang="en-US" i="1" dirty="0" smtClean="0"/>
              <a:t> </a:t>
            </a:r>
            <a:r>
              <a:rPr lang="en-US" i="1" dirty="0" err="1" smtClean="0"/>
              <a:t>Deutsches</a:t>
            </a:r>
            <a:r>
              <a:rPr lang="en-US" i="1" dirty="0" smtClean="0"/>
              <a:t> </a:t>
            </a:r>
            <a:r>
              <a:rPr lang="en-US" i="1" dirty="0" err="1" smtClean="0"/>
              <a:t>Schicksal</a:t>
            </a:r>
            <a:r>
              <a:rPr lang="en-US" i="1" dirty="0" smtClean="0"/>
              <a:t>: Das </a:t>
            </a:r>
            <a:r>
              <a:rPr lang="en-US" i="1" dirty="0" err="1" smtClean="0"/>
              <a:t>Buch</a:t>
            </a:r>
            <a:r>
              <a:rPr lang="en-US" i="1" dirty="0" smtClean="0"/>
              <a:t> </a:t>
            </a:r>
            <a:r>
              <a:rPr lang="en-US" i="1" dirty="0" err="1" smtClean="0"/>
              <a:t>der</a:t>
            </a:r>
            <a:r>
              <a:rPr lang="en-US" i="1" dirty="0" smtClean="0"/>
              <a:t> </a:t>
            </a:r>
            <a:r>
              <a:rPr lang="en-US" i="1" dirty="0" err="1" smtClean="0"/>
              <a:t>Künder</a:t>
            </a:r>
            <a:r>
              <a:rPr lang="en-US" i="1" dirty="0" smtClean="0"/>
              <a:t> und </a:t>
            </a:r>
            <a:r>
              <a:rPr lang="en-US" i="1" dirty="0" err="1" smtClean="0"/>
              <a:t>Führer</a:t>
            </a:r>
            <a:r>
              <a:rPr lang="en-US" i="1" dirty="0" smtClean="0"/>
              <a:t> des </a:t>
            </a:r>
            <a:r>
              <a:rPr lang="en-US" i="1" dirty="0" err="1" smtClean="0"/>
              <a:t>dritten</a:t>
            </a:r>
            <a:r>
              <a:rPr lang="en-US" i="1" dirty="0" smtClean="0"/>
              <a:t> </a:t>
            </a:r>
            <a:r>
              <a:rPr lang="en-US" i="1" dirty="0" err="1" smtClean="0"/>
              <a:t>Reiches</a:t>
            </a:r>
            <a:r>
              <a:rPr lang="en-US" dirty="0" smtClean="0"/>
              <a:t> (Berlin: </a:t>
            </a:r>
            <a:r>
              <a:rPr lang="en-US" dirty="0" err="1" smtClean="0"/>
              <a:t>Verlag</a:t>
            </a:r>
            <a:r>
              <a:rPr lang="en-US" dirty="0" smtClean="0"/>
              <a:t> und </a:t>
            </a:r>
            <a:r>
              <a:rPr lang="en-US" dirty="0" err="1" smtClean="0"/>
              <a:t>Versand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Deutsche </a:t>
            </a:r>
            <a:r>
              <a:rPr lang="en-US" dirty="0" err="1" smtClean="0"/>
              <a:t>Literatur</a:t>
            </a:r>
            <a:r>
              <a:rPr lang="en-US" dirty="0" smtClean="0"/>
              <a:t> Hans </a:t>
            </a:r>
            <a:r>
              <a:rPr lang="en-US" dirty="0" err="1" smtClean="0"/>
              <a:t>Eugen</a:t>
            </a:r>
            <a:r>
              <a:rPr lang="en-US" dirty="0" smtClean="0"/>
              <a:t> Hummel, 1934).</a:t>
            </a:r>
            <a:endParaRPr lang="en-US" dirty="0"/>
          </a:p>
        </p:txBody>
      </p:sp>
      <p:pic>
        <p:nvPicPr>
          <p:cNvPr id="31746" name="Picture 2" descr="http://www.bytwerk.com/gpa/images/hitler/ah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136525"/>
            <a:ext cx="4858394" cy="6994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bytwerk.com/gpa/images/hitler/ah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1" y="0"/>
            <a:ext cx="4953000" cy="683743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" y="22098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widely distributed 1935 portrait is by Heinrich Knirr.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bytwerk.com/gpa/images/hitler/henningse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0"/>
            <a:ext cx="495512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5000" y="1905000"/>
            <a:ext cx="2895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painting hung in a memorial museum of Nazi history in Buchholz, a town near Hannover. The artist is listed as Professor Schmidt-Weimar.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bytwerk.com/gpa/images/hitler/hitlerov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0"/>
            <a:ext cx="5105400" cy="684491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" y="1676400"/>
            <a:ext cx="2286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an example of the mass-produced Hitler pictures that people could hang in their homes.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bytwerk.com/gpa/images/hitler/hitler-ki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0"/>
            <a:ext cx="4800600" cy="683799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819400"/>
            <a:ext cx="1981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portrait by K. I. </a:t>
            </a:r>
            <a:r>
              <a:rPr lang="en-US" dirty="0" err="1" smtClean="0"/>
              <a:t>Böhringer</a:t>
            </a:r>
            <a:r>
              <a:rPr lang="en-US" dirty="0" smtClean="0"/>
              <a:t> is taken from the September 1936 issue of </a:t>
            </a:r>
            <a:r>
              <a:rPr lang="en-US" i="1" dirty="0" err="1" smtClean="0"/>
              <a:t>Der</a:t>
            </a:r>
            <a:r>
              <a:rPr lang="en-US" i="1" dirty="0" smtClean="0"/>
              <a:t> </a:t>
            </a:r>
            <a:r>
              <a:rPr lang="en-US" i="1" dirty="0" err="1" smtClean="0"/>
              <a:t>Schulungsbrief</a:t>
            </a:r>
            <a:r>
              <a:rPr lang="en-US" i="1" dirty="0" smtClean="0"/>
              <a:t>,</a:t>
            </a:r>
            <a:r>
              <a:rPr lang="en-US" dirty="0" smtClean="0"/>
              <a:t> the Nazi monthly for political education.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</TotalTime>
  <Words>397</Words>
  <Application>Microsoft Office PowerPoint</Application>
  <PresentationFormat>On-screen Show (4:3)</PresentationFormat>
  <Paragraphs>20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Apex</vt:lpstr>
      <vt:lpstr>Portraits of hitler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raypec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Portraits of hitler</dc:title>
  <dc:creator>ajames</dc:creator>
  <cp:lastModifiedBy>ajames</cp:lastModifiedBy>
  <cp:revision>4</cp:revision>
  <dcterms:created xsi:type="dcterms:W3CDTF">2013-02-14T13:42:34Z</dcterms:created>
  <dcterms:modified xsi:type="dcterms:W3CDTF">2013-02-14T14:22:07Z</dcterms:modified>
</cp:coreProperties>
</file>