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 varScale="1">
        <p:scale>
          <a:sx n="69" d="100"/>
          <a:sy n="69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AC6F8B-2396-4930-A19F-F8EB062B94E0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3C35D1-45C9-457B-8EEC-FC76A0AA0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42A3-F3BE-4B51-B37A-601AD71AFB04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4589-8931-4060-87BC-E09B9CFCC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42A3-F3BE-4B51-B37A-601AD71AFB04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4589-8931-4060-87BC-E09B9CFCC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42A3-F3BE-4B51-B37A-601AD71AFB04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4589-8931-4060-87BC-E09B9CFCC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42A3-F3BE-4B51-B37A-601AD71AFB04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4589-8931-4060-87BC-E09B9CFCC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42A3-F3BE-4B51-B37A-601AD71AFB04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4589-8931-4060-87BC-E09B9CFCC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42A3-F3BE-4B51-B37A-601AD71AFB04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4589-8931-4060-87BC-E09B9CFCC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42A3-F3BE-4B51-B37A-601AD71AFB04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4589-8931-4060-87BC-E09B9CFCC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42A3-F3BE-4B51-B37A-601AD71AFB04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4589-8931-4060-87BC-E09B9CFCC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42A3-F3BE-4B51-B37A-601AD71AFB04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4589-8931-4060-87BC-E09B9CFCC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42A3-F3BE-4B51-B37A-601AD71AFB04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4589-8931-4060-87BC-E09B9CFCC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42A3-F3BE-4B51-B37A-601AD71AFB04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4589-8931-4060-87BC-E09B9CFCC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E42A3-F3BE-4B51-B37A-601AD71AFB04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A4589-8931-4060-87BC-E09B9CFCC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Immigrant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Diary Entry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Write a 1 page diary entry about your experiences as a new immigrant into the United States.  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Incorporate </a:t>
            </a:r>
            <a:r>
              <a:rPr lang="en-US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terms from section 6.1 in your diary entry.</a:t>
            </a:r>
          </a:p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Underline the terms you use.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990000"/>
                </a:solidFill>
              </a:rPr>
              <a:t>Include the following in your entry`</a:t>
            </a:r>
            <a:endParaRPr lang="en-US" dirty="0">
              <a:solidFill>
                <a:srgbClr val="99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12700"/>
          </a:effectLst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Where did you come from?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Why did you come to the U.S.?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How did you get to the U.S.?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What was required before you were allowed into the U.S.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Where did you work?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Where did you live once you arrived  in the U.S.?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What were some obstacles in your life as a new immigrant?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</TotalTime>
  <Words>106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Immigrant Diary Entry</vt:lpstr>
      <vt:lpstr>Include the following in your entry`</vt:lpstr>
    </vt:vector>
  </TitlesOfParts>
  <Company>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Immigrant Diary Entry</dc:title>
  <dc:creator>raypec</dc:creator>
  <cp:lastModifiedBy>ajames</cp:lastModifiedBy>
  <cp:revision>62</cp:revision>
  <dcterms:created xsi:type="dcterms:W3CDTF">2009-10-13T19:31:23Z</dcterms:created>
  <dcterms:modified xsi:type="dcterms:W3CDTF">2012-10-16T12:18:16Z</dcterms:modified>
</cp:coreProperties>
</file>