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990000"/>
    <a:srgbClr val="CC9900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0486FD4-8F61-4DD8-A51F-89F7FD531FD5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3153B9-4FAC-4935-9A60-3AECBDBF8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53B9-4FAC-4935-9A60-3AECBDBF840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95-0F11-4890-99A9-6CFC49EE595A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8FC1-E389-46FF-9CB8-14EDF9F37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95-0F11-4890-99A9-6CFC49EE595A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8FC1-E389-46FF-9CB8-14EDF9F37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95-0F11-4890-99A9-6CFC49EE595A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8FC1-E389-46FF-9CB8-14EDF9F37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95-0F11-4890-99A9-6CFC49EE595A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8FC1-E389-46FF-9CB8-14EDF9F37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95-0F11-4890-99A9-6CFC49EE595A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8FC1-E389-46FF-9CB8-14EDF9F37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95-0F11-4890-99A9-6CFC49EE595A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8FC1-E389-46FF-9CB8-14EDF9F37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95-0F11-4890-99A9-6CFC49EE595A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8FC1-E389-46FF-9CB8-14EDF9F37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95-0F11-4890-99A9-6CFC49EE595A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8FC1-E389-46FF-9CB8-14EDF9F37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95-0F11-4890-99A9-6CFC49EE595A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8FC1-E389-46FF-9CB8-14EDF9F37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95-0F11-4890-99A9-6CFC49EE595A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8FC1-E389-46FF-9CB8-14EDF9F37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95-0F11-4890-99A9-6CFC49EE595A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8FC1-E389-46FF-9CB8-14EDF9F37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22E95-0F11-4890-99A9-6CFC49EE595A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78FC1-E389-46FF-9CB8-14EDF9F37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C9900"/>
                </a:solidFill>
              </a:rPr>
              <a:t>Positives of the New Deal</a:t>
            </a:r>
            <a:endParaRPr lang="en-US" dirty="0">
              <a:solidFill>
                <a:srgbClr val="CC99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had a sense of self worth now that they had a job</a:t>
            </a:r>
          </a:p>
          <a:p>
            <a:r>
              <a:rPr lang="en-US" dirty="0" smtClean="0"/>
              <a:t>Children could stay in school, now that their families had more income</a:t>
            </a:r>
          </a:p>
          <a:p>
            <a:r>
              <a:rPr lang="en-US" dirty="0" smtClean="0"/>
              <a:t>Families now had some disposable income to spend, to help boost the economy</a:t>
            </a:r>
          </a:p>
          <a:p>
            <a:r>
              <a:rPr lang="en-US" dirty="0" smtClean="0"/>
              <a:t>Minimum wage and better working conditions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90000"/>
                </a:solidFill>
              </a:rPr>
              <a:t>Critics of the New Deal</a:t>
            </a:r>
            <a:endParaRPr lang="en-US" dirty="0">
              <a:solidFill>
                <a:srgbClr val="99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Americans will always wait for government handouts in the future (welfare state)</a:t>
            </a:r>
          </a:p>
          <a:p>
            <a:r>
              <a:rPr lang="en-US" dirty="0" smtClean="0"/>
              <a:t>The New Deal cost the government more than it was pulling in yearly (deficit spending)</a:t>
            </a:r>
          </a:p>
          <a:p>
            <a:r>
              <a:rPr lang="en-US" dirty="0" smtClean="0"/>
              <a:t>Government was becoming too involved in the economy (This goes against the Free-Enterprise Capitalistic economic system)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9"/>
                </a:solidFill>
              </a:rPr>
              <a:t>Did the New Deal Work?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did help many Americans survive financially and literally during the Depression</a:t>
            </a:r>
          </a:p>
          <a:p>
            <a:r>
              <a:rPr lang="en-US" dirty="0" smtClean="0"/>
              <a:t>The economy, however, would not fully recover until the United Stated entered WWII.</a:t>
            </a:r>
            <a:endParaRPr lang="en-US" dirty="0"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3733800"/>
            <a:ext cx="3881120" cy="28260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140</Words>
  <Application>Microsoft Office PowerPoint</Application>
  <PresentationFormat>On-screen Show (4:3)</PresentationFormat>
  <Paragraphs>13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Positives of the New Deal</vt:lpstr>
      <vt:lpstr>Critics of the New Deal</vt:lpstr>
      <vt:lpstr>Did the New Deal Work?</vt:lpstr>
    </vt:vector>
  </TitlesOfParts>
  <Company>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Positives of the New Deal</dc:title>
  <dc:creator>rp</dc:creator>
  <cp:lastModifiedBy>ajames</cp:lastModifiedBy>
  <cp:revision>32</cp:revision>
  <dcterms:created xsi:type="dcterms:W3CDTF">2008-01-30T14:31:10Z</dcterms:created>
  <dcterms:modified xsi:type="dcterms:W3CDTF">2013-01-11T13:15:26Z</dcterms:modified>
</cp:coreProperties>
</file>