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E93020-4350-485E-9111-26DCB09ED366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F53B61-E569-48C5-AF0D-15EEA7C0FA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2BB94-13C0-4C6A-8E57-237C1099588F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Winning the Pacific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Truman becomes President</a:t>
            </a:r>
            <a:br>
              <a:rPr lang="en-US" dirty="0" smtClean="0"/>
            </a:br>
            <a:r>
              <a:rPr lang="en-US" dirty="0" smtClean="0"/>
              <a:t>April 12, 1945</a:t>
            </a:r>
            <a:endParaRPr lang="en-US" dirty="0"/>
          </a:p>
        </p:txBody>
      </p:sp>
      <p:pic>
        <p:nvPicPr>
          <p:cNvPr id="4" name="Content Placeholder 3" descr="Tru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587342"/>
            <a:ext cx="4724399" cy="4703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 Time for Truman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Once Iwo Jima and Okinawa were secured the U.S. continued constant bombings of Japan</a:t>
            </a:r>
          </a:p>
          <a:p>
            <a:r>
              <a:rPr lang="en-US" dirty="0" smtClean="0"/>
              <a:t>Japanese would still not surrender</a:t>
            </a:r>
          </a:p>
          <a:p>
            <a:r>
              <a:rPr lang="en-US" dirty="0" smtClean="0"/>
              <a:t>Meanwhile he was clued in on the Manhattan Project-code name for atomic bomb</a:t>
            </a:r>
          </a:p>
          <a:p>
            <a:r>
              <a:rPr lang="en-US" dirty="0" smtClean="0"/>
              <a:t>July 16, 1945-bomb was successfully tried </a:t>
            </a:r>
            <a:r>
              <a:rPr lang="en-US" smtClean="0"/>
              <a:t>in desert </a:t>
            </a:r>
            <a:r>
              <a:rPr lang="en-US" dirty="0" smtClean="0"/>
              <a:t>of New Mexico</a:t>
            </a:r>
          </a:p>
          <a:p>
            <a:r>
              <a:rPr lang="en-US" dirty="0" smtClean="0"/>
              <a:t>Potsdam Conference July 17, 1945-Allied leaders meet in Berlin and confident </a:t>
            </a:r>
            <a:r>
              <a:rPr lang="en-US" dirty="0"/>
              <a:t>T</a:t>
            </a:r>
            <a:r>
              <a:rPr lang="en-US" dirty="0" smtClean="0"/>
              <a:t>ruman demands unconditional surrender from Japan</a:t>
            </a:r>
          </a:p>
          <a:p>
            <a:r>
              <a:rPr lang="en-US" dirty="0" smtClean="0"/>
              <a:t>They refuse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Invade Japan by land-estimated ran as high as 1 million U.S. soldiers would be killed. (2-3 times as many for Japan including civilians)</a:t>
            </a:r>
          </a:p>
          <a:p>
            <a:r>
              <a:rPr lang="en-US" dirty="0" smtClean="0"/>
              <a:t>Drop the Atomic Bomb-no real way of knowing the long term ramifications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Bomb?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Truman decided to drop the bomb to save lives on both sides and many believe to show the Soviets we indeed had the bomb</a:t>
            </a:r>
            <a:endParaRPr lang="en-US" dirty="0"/>
          </a:p>
        </p:txBody>
      </p:sp>
      <p:pic>
        <p:nvPicPr>
          <p:cNvPr id="4" name="Picture 3" descr="A bomb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313872"/>
            <a:ext cx="2133600" cy="2898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Bomb Targets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Hiroshima</a:t>
            </a:r>
          </a:p>
          <a:p>
            <a:r>
              <a:rPr lang="en-US" dirty="0" smtClean="0"/>
              <a:t>Paul </a:t>
            </a:r>
            <a:r>
              <a:rPr lang="en-US" dirty="0" err="1" smtClean="0"/>
              <a:t>Tibbets</a:t>
            </a:r>
            <a:r>
              <a:rPr lang="en-US" dirty="0" smtClean="0"/>
              <a:t> drops “little boy” from the Enola Gay on Aug 6 1945</a:t>
            </a:r>
          </a:p>
          <a:p>
            <a:r>
              <a:rPr lang="en-US" dirty="0" smtClean="0"/>
              <a:t>75,000 people died </a:t>
            </a:r>
          </a:p>
          <a:p>
            <a:r>
              <a:rPr lang="en-US" dirty="0" smtClean="0"/>
              <a:t>Countless birth defects and other environmental hazards for decades</a:t>
            </a:r>
            <a:endParaRPr lang="en-US" dirty="0"/>
          </a:p>
        </p:txBody>
      </p:sp>
      <p:pic>
        <p:nvPicPr>
          <p:cNvPr id="6" name="Content Placeholder 5" descr="Hiroshim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91000" y="1600200"/>
            <a:ext cx="4697539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Bomb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Nagasaki</a:t>
            </a:r>
          </a:p>
          <a:p>
            <a:r>
              <a:rPr lang="en-US" dirty="0" smtClean="0"/>
              <a:t>August 9, 1945</a:t>
            </a:r>
          </a:p>
          <a:p>
            <a:r>
              <a:rPr lang="en-US" dirty="0" smtClean="0"/>
              <a:t>“Fat man” is dropped</a:t>
            </a:r>
          </a:p>
          <a:p>
            <a:r>
              <a:rPr lang="en-US" dirty="0" smtClean="0"/>
              <a:t>200,000 died</a:t>
            </a:r>
          </a:p>
          <a:p>
            <a:r>
              <a:rPr lang="en-US" dirty="0" smtClean="0"/>
              <a:t>Soviet Union was now invading Japan as well</a:t>
            </a:r>
            <a:endParaRPr lang="en-US" dirty="0"/>
          </a:p>
        </p:txBody>
      </p:sp>
      <p:pic>
        <p:nvPicPr>
          <p:cNvPr id="5" name="Content Placeholder 4" descr="Nagasaki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295400"/>
            <a:ext cx="4079388" cy="51650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Surrender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Japanese Emperor calls for surrender.</a:t>
            </a:r>
          </a:p>
          <a:p>
            <a:r>
              <a:rPr lang="en-US" dirty="0" smtClean="0"/>
              <a:t>Official surrender signed on Sept 2, 1945 aboard the USS Missouri in Tokyo Bay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 </a:t>
            </a:r>
            <a:r>
              <a:rPr lang="en-US" dirty="0" smtClean="0"/>
              <a:t>million people died</a:t>
            </a:r>
          </a:p>
          <a:p>
            <a:r>
              <a:rPr lang="en-US" dirty="0" smtClean="0"/>
              <a:t>The war cost more than $1 trillion </a:t>
            </a:r>
          </a:p>
          <a:p>
            <a:r>
              <a:rPr lang="en-US" dirty="0" smtClean="0"/>
              <a:t>The Soviet Union and the United States are left standing as the world’s two “Superpowers”</a:t>
            </a:r>
          </a:p>
          <a:p>
            <a:r>
              <a:rPr lang="en-US" dirty="0" smtClean="0"/>
              <a:t>Over the next 4 decades the two will fight a “Cold War” to determine who will be THE Superpower of the world.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Bushido!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Japanese style of fighting to the death.</a:t>
            </a:r>
          </a:p>
          <a:p>
            <a:r>
              <a:rPr lang="en-US" dirty="0" smtClean="0"/>
              <a:t>Do not give up under any circumstance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Philippines 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Pearl Harbor Japan takes over Philippine Islands </a:t>
            </a:r>
          </a:p>
          <a:p>
            <a:r>
              <a:rPr lang="en-US" dirty="0" smtClean="0"/>
              <a:t>Defeated General Douglas MacArthur-”I shall return”</a:t>
            </a:r>
            <a:endParaRPr lang="en-US" dirty="0"/>
          </a:p>
        </p:txBody>
      </p:sp>
      <p:pic>
        <p:nvPicPr>
          <p:cNvPr id="4" name="Picture 3" descr="Macarthu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407793"/>
            <a:ext cx="2514600" cy="3331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Bataan Death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 made the POW’s march 60 miles in the excruciating heat</a:t>
            </a:r>
          </a:p>
          <a:p>
            <a:r>
              <a:rPr lang="en-US" dirty="0" smtClean="0"/>
              <a:t>76,000 started only 54,000 made it</a:t>
            </a:r>
            <a:endParaRPr lang="en-US" dirty="0"/>
          </a:p>
        </p:txBody>
      </p:sp>
      <p:pic>
        <p:nvPicPr>
          <p:cNvPr id="4" name="Picture 3" descr="Bataa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256398"/>
            <a:ext cx="3048000" cy="3317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Battle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Island Hopping-target specific Pacific Islands to invade</a:t>
            </a:r>
          </a:p>
          <a:p>
            <a:r>
              <a:rPr lang="en-US" dirty="0" smtClean="0"/>
              <a:t>Defeat the Japanese and set up airstrips to help secure more islands</a:t>
            </a:r>
          </a:p>
          <a:p>
            <a:r>
              <a:rPr lang="en-US" dirty="0" smtClean="0"/>
              <a:t>The goal is to get close enough to bomb the mainland of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828800"/>
            <a:ext cx="94488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U.S. Victories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Coral Sea-May 1942 (First major victory)</a:t>
            </a:r>
          </a:p>
          <a:p>
            <a:r>
              <a:rPr lang="en-US" dirty="0" smtClean="0"/>
              <a:t>Midway June 1942 (4 Japanese Aircraft carriers destroyed</a:t>
            </a:r>
          </a:p>
          <a:p>
            <a:r>
              <a:rPr lang="en-US" dirty="0" smtClean="0"/>
              <a:t>Guadalcanal-Aug 42-Feb 43 (some of the bloodiest battles in the Pacific</a:t>
            </a:r>
          </a:p>
          <a:p>
            <a:r>
              <a:rPr lang="en-US" dirty="0" smtClean="0"/>
              <a:t>Guam-June 1944 (Can now bomb Japan)</a:t>
            </a:r>
          </a:p>
          <a:p>
            <a:r>
              <a:rPr lang="en-US" dirty="0" smtClean="0"/>
              <a:t>Leyte Gulf- Oct 1944 (MacArthur returns to free POWs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Iwo Jima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Feb 1945</a:t>
            </a:r>
          </a:p>
          <a:p>
            <a:r>
              <a:rPr lang="en-US" dirty="0" smtClean="0"/>
              <a:t>750 Miles from Tokyo</a:t>
            </a:r>
          </a:p>
          <a:p>
            <a:r>
              <a:rPr lang="en-US" dirty="0" smtClean="0"/>
              <a:t>Lasted 6 weeks (bushido)</a:t>
            </a:r>
          </a:p>
          <a:p>
            <a:r>
              <a:rPr lang="en-US" dirty="0" smtClean="0"/>
              <a:t>Several thousand U.S died, 20,000 Japanese</a:t>
            </a:r>
          </a:p>
          <a:p>
            <a:r>
              <a:rPr lang="en-US" dirty="0" smtClean="0"/>
              <a:t>U.S. Marines put flag atop Mt. </a:t>
            </a:r>
            <a:r>
              <a:rPr lang="en-US" dirty="0" err="1" smtClean="0"/>
              <a:t>Suribachi</a:t>
            </a:r>
            <a:r>
              <a:rPr lang="en-US" dirty="0" smtClean="0"/>
              <a:t> as symbol of victory</a:t>
            </a:r>
          </a:p>
          <a:p>
            <a:endParaRPr lang="en-US" dirty="0"/>
          </a:p>
        </p:txBody>
      </p:sp>
      <p:pic>
        <p:nvPicPr>
          <p:cNvPr id="5" name="Content Placeholder 4" descr="Suribach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338512"/>
            <a:ext cx="3733800" cy="5049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Okinawa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April 1 1945-largest land force in Pacific History</a:t>
            </a:r>
          </a:p>
          <a:p>
            <a:r>
              <a:rPr lang="en-US" dirty="0" smtClean="0"/>
              <a:t>350 Miles away from Japan</a:t>
            </a:r>
          </a:p>
          <a:p>
            <a:r>
              <a:rPr lang="en-US" dirty="0" smtClean="0"/>
              <a:t>Japan uses 350 kamikaze planes</a:t>
            </a:r>
          </a:p>
          <a:p>
            <a:r>
              <a:rPr lang="en-US" dirty="0" smtClean="0"/>
              <a:t>“Bloodiest battle in the Pacific</a:t>
            </a:r>
          </a:p>
          <a:p>
            <a:r>
              <a:rPr lang="en-US" dirty="0" smtClean="0"/>
              <a:t>49,000 U.S. Killed or wounded</a:t>
            </a:r>
          </a:p>
          <a:p>
            <a:r>
              <a:rPr lang="en-US" dirty="0" smtClean="0"/>
              <a:t>100,000 Japanese died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488</Words>
  <Application>Microsoft Office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Winning the Pacific</vt:lpstr>
      <vt:lpstr>Bushido!</vt:lpstr>
      <vt:lpstr>Philippines Fall</vt:lpstr>
      <vt:lpstr>Bataan Death March</vt:lpstr>
      <vt:lpstr>American Battle Strategy</vt:lpstr>
      <vt:lpstr>Slide 6</vt:lpstr>
      <vt:lpstr>Key U.S. Victories</vt:lpstr>
      <vt:lpstr>Iwo Jima</vt:lpstr>
      <vt:lpstr>Okinawa</vt:lpstr>
      <vt:lpstr>Truman becomes President April 12, 1945</vt:lpstr>
      <vt:lpstr>Decision Time for Truman</vt:lpstr>
      <vt:lpstr>Military Options</vt:lpstr>
      <vt:lpstr>Why the Bomb?</vt:lpstr>
      <vt:lpstr>Atomic Bomb Targets</vt:lpstr>
      <vt:lpstr>Atomic Bomb Targets</vt:lpstr>
      <vt:lpstr>Japanese Surrender</vt:lpstr>
      <vt:lpstr>WWII Impact</vt:lpstr>
    </vt:vector>
  </TitlesOfParts>
  <Company>raypec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Winning the Pacific</dc:title>
  <dc:creator>bransom</dc:creator>
  <cp:lastModifiedBy>ajames</cp:lastModifiedBy>
  <cp:revision>97</cp:revision>
  <dcterms:created xsi:type="dcterms:W3CDTF">2011-02-22T14:28:13Z</dcterms:created>
  <dcterms:modified xsi:type="dcterms:W3CDTF">2012-02-14T19:04:15Z</dcterms:modified>
</cp:coreProperties>
</file>